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white text and white letters&#10;&#10;AI-generated content may be incorrect.">
            <a:extLst>
              <a:ext uri="{FF2B5EF4-FFF2-40B4-BE49-F238E27FC236}">
                <a16:creationId xmlns:a16="http://schemas.microsoft.com/office/drawing/2014/main" id="{106BDF91-1C5F-BA09-9FFA-AD7A73FB2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close-up of a few informational posters&#10;&#10;AI-generated content may be incorrect.">
            <a:extLst>
              <a:ext uri="{FF2B5EF4-FFF2-40B4-BE49-F238E27FC236}">
                <a16:creationId xmlns:a16="http://schemas.microsoft.com/office/drawing/2014/main" id="{7C43FB90-48C6-658B-CC34-B757CFE3D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any milestones timeline with blue circles&#10;&#10;AI-generated content may be incorrect.">
            <a:extLst>
              <a:ext uri="{FF2B5EF4-FFF2-40B4-BE49-F238E27FC236}">
                <a16:creationId xmlns:a16="http://schemas.microsoft.com/office/drawing/2014/main" id="{820FC367-C9FE-4EFF-2545-69895ACDE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close-up of a sign&#10;&#10;AI-generated content may be incorrect.">
            <a:extLst>
              <a:ext uri="{FF2B5EF4-FFF2-40B4-BE49-F238E27FC236}">
                <a16:creationId xmlns:a16="http://schemas.microsoft.com/office/drawing/2014/main" id="{48EECC45-31E7-3C64-FEDD-A7D5AF868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and symbols&#10;&#10;AI-generated content may be incorrect.">
            <a:extLst>
              <a:ext uri="{FF2B5EF4-FFF2-40B4-BE49-F238E27FC236}">
                <a16:creationId xmlns:a16="http://schemas.microsoft.com/office/drawing/2014/main" id="{D0A57FD0-FC63-0090-6A57-699D26461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3A37886F-A552-1D72-D52C-B54477915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's project&#10;&#10;AI-generated content may be incorrect.">
            <a:extLst>
              <a:ext uri="{FF2B5EF4-FFF2-40B4-BE49-F238E27FC236}">
                <a16:creationId xmlns:a16="http://schemas.microsoft.com/office/drawing/2014/main" id="{335B7512-AA94-F7E4-5BC2-4C69B01D9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</dc:title>
  <cp:lastModifiedBy>Elise Furlong</cp:lastModifiedBy>
  <cp:revision>5</cp:revision>
  <dcterms:created xsi:type="dcterms:W3CDTF">2006-08-16T00:00:00Z</dcterms:created>
  <dcterms:modified xsi:type="dcterms:W3CDTF">2025-03-11T18:53:50Z</dcterms:modified>
  <dc:identifier>DAGfFgUzjz4</dc:identifier>
</cp:coreProperties>
</file>